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7DE6118-2437-4B30-8E3C-4D2BE6020583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0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0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9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1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9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for Interviews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07" y="3906266"/>
            <a:ext cx="2703286" cy="26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 To Non-Verbal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57" y="362857"/>
            <a:ext cx="7663543" cy="64951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 Mindful: Nonverbal communication speaks volumes</a:t>
            </a:r>
          </a:p>
          <a:p>
            <a:endParaRPr lang="en-US" sz="2400" dirty="0"/>
          </a:p>
          <a:p>
            <a:r>
              <a:rPr lang="en-US" sz="2400" dirty="0"/>
              <a:t>Start Ahead: Remember that waiting room behaviors may be reported </a:t>
            </a:r>
          </a:p>
          <a:p>
            <a:endParaRPr lang="en-US" sz="2400" dirty="0"/>
          </a:p>
          <a:p>
            <a:r>
              <a:rPr lang="en-US" sz="2400" dirty="0"/>
              <a:t>Project Confidence: Smile, establish eye contact and use a firm handshake</a:t>
            </a:r>
          </a:p>
          <a:p>
            <a:endParaRPr lang="en-US" sz="2400" dirty="0"/>
          </a:p>
          <a:p>
            <a:r>
              <a:rPr lang="en-US" sz="2400" dirty="0"/>
              <a:t>Posture Counts: Sit up straight yet comfortably.  Be aware of nervous gestures such as foot-tapping, rocking, swaying back and forth, and playing with hands.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34" y="4671007"/>
            <a:ext cx="2739571" cy="18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 Attention To Non-Verbal Communication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87" y="515258"/>
            <a:ext cx="7213600" cy="6342742"/>
          </a:xfrm>
        </p:spPr>
        <p:txBody>
          <a:bodyPr>
            <a:normAutofit/>
          </a:bodyPr>
          <a:lstStyle/>
          <a:p>
            <a:r>
              <a:rPr lang="en-US" sz="2800" dirty="0"/>
              <a:t>Be Attentive: Don’t stare, but maintain good eye contact, while addressing all aspects of an interviewer’s questions.</a:t>
            </a:r>
          </a:p>
          <a:p>
            <a:endParaRPr lang="en-US" sz="2800" dirty="0"/>
          </a:p>
          <a:p>
            <a:r>
              <a:rPr lang="en-US" sz="2800" dirty="0"/>
              <a:t>Respect Their Space: Do not place anything on their desk</a:t>
            </a:r>
          </a:p>
          <a:p>
            <a:endParaRPr lang="en-US" sz="2800" dirty="0"/>
          </a:p>
          <a:p>
            <a:r>
              <a:rPr lang="en-US" sz="2800" dirty="0"/>
              <a:t>Manage Reactions: Facial expressions provide clues to your feelings.  Manage how you react, and project a positive image.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2870">
            <a:off x="1260720" y="4717218"/>
            <a:ext cx="3130919" cy="170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941" y="2983656"/>
            <a:ext cx="1157061" cy="14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86" y="362857"/>
            <a:ext cx="7431313" cy="6284686"/>
          </a:xfrm>
        </p:spPr>
        <p:txBody>
          <a:bodyPr>
            <a:noAutofit/>
          </a:bodyPr>
          <a:lstStyle/>
          <a:p>
            <a:r>
              <a:rPr lang="en-US" sz="2400" dirty="0"/>
              <a:t>Many interviews end with, “Do you have any questions?”</a:t>
            </a:r>
          </a:p>
          <a:p>
            <a:endParaRPr lang="en-US" sz="2400" dirty="0"/>
          </a:p>
          <a:p>
            <a:r>
              <a:rPr lang="en-US" sz="2400" dirty="0"/>
              <a:t>Bring a list</a:t>
            </a:r>
          </a:p>
          <a:p>
            <a:r>
              <a:rPr lang="en-US" sz="2400" dirty="0"/>
              <a:t>Be strategic – Cover information not discussed or clarify a previous topic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 Tell me about the organizations culture.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Write a thank you letter within 2 weeks after your interview thanking them for the opportunity to have an interview.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0231">
            <a:off x="1144667" y="4532357"/>
            <a:ext cx="2793829" cy="1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7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20 </a:t>
            </a:r>
            <a:br>
              <a:rPr lang="en-US" dirty="0"/>
            </a:br>
            <a:r>
              <a:rPr lang="en-US" dirty="0"/>
              <a:t>Ag Mechanics 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Refer to page 20 in your Ag Mechanics Book and choose questions that would help prepare you for your interviews.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6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The Organization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580067" cy="5248622"/>
          </a:xfrm>
        </p:spPr>
        <p:txBody>
          <a:bodyPr>
            <a:normAutofit/>
          </a:bodyPr>
          <a:lstStyle/>
          <a:p>
            <a:r>
              <a:rPr lang="en-US" sz="2800" dirty="0"/>
              <a:t>This will help you answer questions – and stand out from less-prepared candidates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1.) Seek background information</a:t>
            </a:r>
          </a:p>
          <a:p>
            <a:pPr marL="0" indent="0">
              <a:buNone/>
            </a:pPr>
            <a:r>
              <a:rPr lang="en-US" sz="2800" dirty="0"/>
              <a:t>2.) Get perspective </a:t>
            </a:r>
          </a:p>
          <a:p>
            <a:pPr marL="0" indent="0">
              <a:buNone/>
            </a:pPr>
            <a:r>
              <a:rPr lang="en-US" sz="2800" dirty="0"/>
              <a:t>3.) Develop a question list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994" y="4806367"/>
            <a:ext cx="2018033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66057"/>
            <a:ext cx="7416801" cy="5921829"/>
          </a:xfrm>
        </p:spPr>
        <p:txBody>
          <a:bodyPr>
            <a:noAutofit/>
          </a:bodyPr>
          <a:lstStyle/>
          <a:p>
            <a:r>
              <a:rPr lang="en-US" sz="2000" dirty="0"/>
              <a:t>Use tools like Vault, </a:t>
            </a:r>
            <a:r>
              <a:rPr lang="en-US" sz="2000" dirty="0" err="1"/>
              <a:t>CareerSearch</a:t>
            </a:r>
            <a:r>
              <a:rPr lang="en-US" sz="2000" dirty="0"/>
              <a:t> or The Riley Guide for an overview of the organization and its industry profile</a:t>
            </a:r>
          </a:p>
          <a:p>
            <a:endParaRPr lang="en-US" sz="2000" dirty="0"/>
          </a:p>
          <a:p>
            <a:r>
              <a:rPr lang="en-US" sz="2000" dirty="0"/>
              <a:t>Visit the organization’s website to ensure that you understand in depth what they do </a:t>
            </a:r>
          </a:p>
          <a:p>
            <a:endParaRPr lang="en-US" sz="2000" dirty="0"/>
          </a:p>
          <a:p>
            <a:r>
              <a:rPr lang="en-US" sz="2000" dirty="0"/>
              <a:t>Review the organization’s background and mission statement </a:t>
            </a:r>
          </a:p>
          <a:p>
            <a:endParaRPr lang="en-US" sz="2000" dirty="0"/>
          </a:p>
          <a:p>
            <a:r>
              <a:rPr lang="en-US" sz="2000" dirty="0"/>
              <a:t>Assess their products, services and client-base</a:t>
            </a:r>
          </a:p>
          <a:p>
            <a:endParaRPr lang="en-US" sz="2000" dirty="0"/>
          </a:p>
          <a:p>
            <a:r>
              <a:rPr lang="en-US" sz="2000" dirty="0"/>
              <a:t>Read recent press releases for insight on projected growth and stability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21" y="4554439"/>
            <a:ext cx="2401798" cy="19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Perspective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Review trade or business publications.  Seek perspective and a glimpse into their industry standing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258" y="370477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Question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Prepare to ask about the organization or position based on your research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685" y="4619172"/>
            <a:ext cx="26162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Your Skills and Qualifications To The Job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48343"/>
            <a:ext cx="7387771" cy="6037943"/>
          </a:xfrm>
        </p:spPr>
        <p:txBody>
          <a:bodyPr>
            <a:noAutofit/>
          </a:bodyPr>
          <a:lstStyle/>
          <a:p>
            <a:r>
              <a:rPr lang="en-US" sz="2800" dirty="0"/>
              <a:t>Analyze the job description: outline the knowledge, skills, and abilities required </a:t>
            </a:r>
          </a:p>
          <a:p>
            <a:endParaRPr lang="en-US" sz="2800" dirty="0"/>
          </a:p>
          <a:p>
            <a:r>
              <a:rPr lang="en-US" sz="2800" dirty="0"/>
              <a:t>Examine the hierarchy: determine where the position fits within the organization </a:t>
            </a:r>
          </a:p>
          <a:p>
            <a:endParaRPr lang="en-US" sz="2800" dirty="0"/>
          </a:p>
          <a:p>
            <a:r>
              <a:rPr lang="en-US" sz="2800" dirty="0"/>
              <a:t>Look side-by-side: compare what the employer is seeking to your qualifications </a:t>
            </a:r>
          </a:p>
        </p:txBody>
      </p:sp>
    </p:spTree>
    <p:extLst>
      <p:ext uri="{BB962C8B-B14F-4D97-AF65-F5344CB8AC3E}">
        <p14:creationId xmlns:p14="http://schemas.microsoft.com/office/powerpoint/2010/main" val="3063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Most interviews involve a combination of resume-based, behavioral and case questions.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6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What To 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058" y="612424"/>
            <a:ext cx="7271656" cy="5931443"/>
          </a:xfrm>
        </p:spPr>
        <p:txBody>
          <a:bodyPr>
            <a:noAutofit/>
          </a:bodyPr>
          <a:lstStyle/>
          <a:p>
            <a:r>
              <a:rPr lang="en-US" sz="2400" dirty="0"/>
              <a:t>Go Neutral: Conservative business attire, such as a neutral-colored suit and professional shoes, is best.</a:t>
            </a:r>
          </a:p>
          <a:p>
            <a:endParaRPr lang="en-US" sz="2400" dirty="0"/>
          </a:p>
          <a:p>
            <a:r>
              <a:rPr lang="en-US" sz="2400" dirty="0"/>
              <a:t>Err Formal: If instructed to dress “business casual,” use good judgement </a:t>
            </a:r>
          </a:p>
          <a:p>
            <a:endParaRPr lang="en-US" sz="2400" dirty="0"/>
          </a:p>
          <a:p>
            <a:r>
              <a:rPr lang="en-US" sz="2400" dirty="0"/>
              <a:t>Plug In That Iron: Make sure your clothes are neat and wrinkle-free</a:t>
            </a:r>
          </a:p>
          <a:p>
            <a:endParaRPr lang="en-US" sz="2400" dirty="0"/>
          </a:p>
          <a:p>
            <a:r>
              <a:rPr lang="en-US" sz="2400" dirty="0"/>
              <a:t>Dress To Impress: Be sure that your overall appearance is neat and clean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05" y="772092"/>
            <a:ext cx="2569029" cy="20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What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218" y="788672"/>
            <a:ext cx="6913896" cy="5248622"/>
          </a:xfrm>
        </p:spPr>
        <p:txBody>
          <a:bodyPr>
            <a:noAutofit/>
          </a:bodyPr>
          <a:lstStyle/>
          <a:p>
            <a:r>
              <a:rPr lang="en-US" sz="2400" dirty="0"/>
              <a:t>Extra copies of your resume on quality paper</a:t>
            </a:r>
          </a:p>
          <a:p>
            <a:endParaRPr lang="en-US" sz="2400" dirty="0"/>
          </a:p>
          <a:p>
            <a:r>
              <a:rPr lang="en-US" sz="2400" dirty="0"/>
              <a:t>A notepad or professional binder and pen</a:t>
            </a:r>
          </a:p>
          <a:p>
            <a:endParaRPr lang="en-US" sz="2400" dirty="0"/>
          </a:p>
          <a:p>
            <a:r>
              <a:rPr lang="en-US" sz="2400" dirty="0"/>
              <a:t>A list of references </a:t>
            </a:r>
          </a:p>
          <a:p>
            <a:endParaRPr lang="en-US" sz="2400" dirty="0"/>
          </a:p>
          <a:p>
            <a:r>
              <a:rPr lang="en-US" sz="2400" dirty="0"/>
              <a:t>Information you might need to complete an application </a:t>
            </a:r>
          </a:p>
          <a:p>
            <a:endParaRPr lang="en-US" sz="2400" dirty="0"/>
          </a:p>
          <a:p>
            <a:r>
              <a:rPr lang="en-US" sz="2400" dirty="0"/>
              <a:t>A portfolio with samples of your work, if relevant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87" y="4195171"/>
            <a:ext cx="2662829" cy="26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994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142</TotalTime>
  <Words>504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Preparing for Interviews </vt:lpstr>
      <vt:lpstr>Research The Organization </vt:lpstr>
      <vt:lpstr>Seek Background Information</vt:lpstr>
      <vt:lpstr>Get Perspective </vt:lpstr>
      <vt:lpstr>Develop a Question List </vt:lpstr>
      <vt:lpstr>Compare Your Skills and Qualifications To The Job Requirements</vt:lpstr>
      <vt:lpstr>Prepare Responses</vt:lpstr>
      <vt:lpstr>Plan What To Wear</vt:lpstr>
      <vt:lpstr>Plan What To Bring</vt:lpstr>
      <vt:lpstr>Pay Attention To Non-Verbal Communication</vt:lpstr>
      <vt:lpstr>Pay Attention To Non-Verbal Communication Cont’d</vt:lpstr>
      <vt:lpstr>Follow Up </vt:lpstr>
      <vt:lpstr>Page 20  Ag Mechanics Book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Interviews</dc:title>
  <dc:creator>Maggie R. Richards</dc:creator>
  <cp:lastModifiedBy>Maggie R. Richards</cp:lastModifiedBy>
  <cp:revision>9</cp:revision>
  <dcterms:created xsi:type="dcterms:W3CDTF">2018-08-14T19:33:06Z</dcterms:created>
  <dcterms:modified xsi:type="dcterms:W3CDTF">2018-08-15T15:55:51Z</dcterms:modified>
</cp:coreProperties>
</file>