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Ultimate Guide to Writing a Cover 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116" y="1625599"/>
            <a:ext cx="2662770" cy="337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2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What is a cover letter?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One page document that you send with your resume when applying for a job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It is meant to:</a:t>
            </a:r>
          </a:p>
          <a:p>
            <a:pPr marL="0" indent="0">
              <a:buNone/>
            </a:pPr>
            <a:r>
              <a:rPr lang="en-US" sz="3200" dirty="0"/>
              <a:t>1.) Introduce yourself to the hiring manager </a:t>
            </a:r>
          </a:p>
          <a:p>
            <a:pPr marL="0" indent="0">
              <a:buNone/>
            </a:pPr>
            <a:r>
              <a:rPr lang="en-US" sz="3200" dirty="0"/>
              <a:t>2.) Why you would be a good fit for the job</a:t>
            </a:r>
          </a:p>
          <a:p>
            <a:pPr marL="0" indent="0">
              <a:buNone/>
            </a:pPr>
            <a:r>
              <a:rPr lang="en-US" sz="3200" dirty="0"/>
              <a:t>3.) Fill in places your resume cannot describe </a:t>
            </a:r>
          </a:p>
          <a:p>
            <a:pPr marL="0" indent="0">
              <a:buNone/>
            </a:pPr>
            <a:r>
              <a:rPr lang="en-US" sz="3200" dirty="0"/>
              <a:t>4.) Further explain other aspects of your resume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7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Contact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074503" cy="468034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 begin, include both the employer ‘s and your contact information: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EXAMPLE: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542" y="3717376"/>
            <a:ext cx="6802317" cy="246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7"/>
            <a:ext cx="7785703" cy="5289949"/>
          </a:xfrm>
        </p:spPr>
        <p:txBody>
          <a:bodyPr>
            <a:noAutofit/>
          </a:bodyPr>
          <a:lstStyle/>
          <a:p>
            <a:r>
              <a:rPr lang="en-US" sz="2400" b="1" dirty="0"/>
              <a:t>Find out to whom you’re writing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Put yourself in the hiring manager’s shoes for a second. Would you like to be addressed as “Dear Sir or Madame?” or “To whom it may concern?”</a:t>
            </a:r>
          </a:p>
          <a:p>
            <a:endParaRPr lang="en-US" sz="2400" dirty="0"/>
          </a:p>
          <a:p>
            <a:r>
              <a:rPr lang="en-US" sz="2400" dirty="0"/>
              <a:t>“Dear Sir or Madame” makes you sound like you’re from the year 1865, and “to whom it may concern” is not very personable.</a:t>
            </a:r>
          </a:p>
          <a:p>
            <a:endParaRPr lang="en-US" sz="2400" dirty="0"/>
          </a:p>
          <a:p>
            <a:r>
              <a:rPr lang="en-US" sz="2400" dirty="0"/>
              <a:t>You can easily avoid this problem by doing your research. Look through the company’s website, LinkedIn, or even give the company a call to ask for the hiring manager’s name</a:t>
            </a:r>
          </a:p>
        </p:txBody>
      </p:sp>
    </p:spTree>
    <p:extLst>
      <p:ext uri="{BB962C8B-B14F-4D97-AF65-F5344CB8AC3E}">
        <p14:creationId xmlns:p14="http://schemas.microsoft.com/office/powerpoint/2010/main" val="412460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Introductions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Introduce yourself</a:t>
            </a:r>
          </a:p>
          <a:p>
            <a:endParaRPr lang="en-US" sz="2800" dirty="0"/>
          </a:p>
          <a:p>
            <a:r>
              <a:rPr lang="en-US" sz="2800" dirty="0"/>
              <a:t>In the first paragraph, begin by telling the employer the position you are applying for and how you learned about the opportunity.</a:t>
            </a:r>
          </a:p>
          <a:p>
            <a:endParaRPr lang="en-US" sz="2800" dirty="0"/>
          </a:p>
          <a:p>
            <a:r>
              <a:rPr lang="en-US" sz="2800" dirty="0"/>
              <a:t>The rest of this paragraph should briefly present basic info about yourself, including: </a:t>
            </a:r>
          </a:p>
          <a:p>
            <a:r>
              <a:rPr lang="en-US" sz="2800" dirty="0"/>
              <a:t>Degree</a:t>
            </a:r>
          </a:p>
          <a:p>
            <a:r>
              <a:rPr lang="en-US" sz="2800" dirty="0"/>
              <a:t>Area of study/expertise</a:t>
            </a:r>
          </a:p>
          <a:p>
            <a:r>
              <a:rPr lang="en-US" sz="2800" dirty="0"/>
              <a:t>Career goals in terms of how they align with the goals of the company</a:t>
            </a:r>
          </a:p>
        </p:txBody>
      </p:sp>
    </p:spTree>
    <p:extLst>
      <p:ext uri="{BB962C8B-B14F-4D97-AF65-F5344CB8AC3E}">
        <p14:creationId xmlns:p14="http://schemas.microsoft.com/office/powerpoint/2010/main" val="321314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second paragraph should respond directly to the job description written by the hiring manager.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Describe how your previous job experiences, skills, and abilities will allow you to meet the company’s needs. </a:t>
            </a:r>
          </a:p>
          <a:p>
            <a:endParaRPr lang="en-US" sz="2800" dirty="0"/>
          </a:p>
          <a:p>
            <a:r>
              <a:rPr lang="en-US" sz="2800" dirty="0"/>
              <a:t>To make that easier, you should include words and phrases from the job description in your cover letters.</a:t>
            </a:r>
          </a:p>
        </p:txBody>
      </p:sp>
    </p:spTree>
    <p:extLst>
      <p:ext uri="{BB962C8B-B14F-4D97-AF65-F5344CB8AC3E}">
        <p14:creationId xmlns:p14="http://schemas.microsoft.com/office/powerpoint/2010/main" val="167481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Go the Extra 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 some research about the company, and try to find out what they are doing and why?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In a third paragraph, explain how you can be an asset to the company and help them achieve any goals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45231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Last Paragraph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“call to action.”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Inform them that you’d love to get interviewed.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Tell them that you’ll be in contact with them in a week if you don’t hear back.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Thank them for spending the time to read your letter.</a:t>
            </a:r>
          </a:p>
        </p:txBody>
      </p:sp>
    </p:spTree>
    <p:extLst>
      <p:ext uri="{BB962C8B-B14F-4D97-AF65-F5344CB8AC3E}">
        <p14:creationId xmlns:p14="http://schemas.microsoft.com/office/powerpoint/2010/main" val="128458190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286</TotalTime>
  <Words>406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Wingdings</vt:lpstr>
      <vt:lpstr>Wingdings 2</vt:lpstr>
      <vt:lpstr>Frame</vt:lpstr>
      <vt:lpstr>The Ultimate Guide to Writing a Cover Letter</vt:lpstr>
      <vt:lpstr>What is a cover letter? </vt:lpstr>
      <vt:lpstr>Contact Information </vt:lpstr>
      <vt:lpstr>Introduction</vt:lpstr>
      <vt:lpstr>Introductions Continued </vt:lpstr>
      <vt:lpstr>Sell Yourself</vt:lpstr>
      <vt:lpstr>Go the Extra Mile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Ultimate Guide to Writing a Cover Letter</dc:title>
  <dc:creator>Maggie R. Richards</dc:creator>
  <cp:lastModifiedBy>Maggie R. Richards</cp:lastModifiedBy>
  <cp:revision>6</cp:revision>
  <dcterms:created xsi:type="dcterms:W3CDTF">2018-08-10T18:59:41Z</dcterms:created>
  <dcterms:modified xsi:type="dcterms:W3CDTF">2018-08-13T19:24:22Z</dcterms:modified>
</cp:coreProperties>
</file>